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970359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Туркестан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2026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3758764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Туркестан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08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утром и днем дождь, гроза. Ветер юго-западный 8-13, утром и днем порывы 15-20 м/с. Температура воздуха ночью 18-20, днем 29-31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Прогноз погоды на ночь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17-19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Туркестан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в центре города,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58В ,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м.к. 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14452</TotalTime>
  <Words>619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4073</cp:revision>
  <cp:lastPrinted>2021-07-01T03:56:27Z</cp:lastPrinted>
  <dcterms:created xsi:type="dcterms:W3CDTF">2018-03-27T06:03:00Z</dcterms:created>
  <dcterms:modified xsi:type="dcterms:W3CDTF">2026-05-08T06:58:41Z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